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836"/>
    <a:srgbClr val="3C4B85"/>
    <a:srgbClr val="7B1CB0"/>
    <a:srgbClr val="F4F4F4"/>
    <a:srgbClr val="F8F8F8"/>
    <a:srgbClr val="E7C9E1"/>
    <a:srgbClr val="FF0D53"/>
    <a:srgbClr val="03F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36" autoAdjust="0"/>
    <p:restoredTop sz="94660"/>
  </p:normalViewPr>
  <p:slideViewPr>
    <p:cSldViewPr snapToGrid="0">
      <p:cViewPr varScale="1">
        <p:scale>
          <a:sx n="76" d="100"/>
          <a:sy n="76" d="100"/>
        </p:scale>
        <p:origin x="326" y="5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F651E-9D06-4F66-8FC0-B6C7212E0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B1F195-0727-49C1-817D-9747161A6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C41670-B9DB-4442-BA5C-D5991563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3B741D-D62E-405A-BE3A-10FCC2F9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EA69CA-29A4-480D-A5D5-11A84D99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03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9BD79-26F9-4F4C-A959-501AFEF3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D63AF5-B422-4B02-B99D-1BC37450E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43F7D8-EE4A-42BF-8EAB-32E2FD52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1CAC1B-8464-4F2E-8DAA-028D3A16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B82DE-5BE6-4F3C-A725-02B242AF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09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03DF5E1-74DF-4E08-A245-0A0BB7F7F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9BC8C8-EE20-49A7-9973-3ED8A41C6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F562EC-0AB3-4797-992D-532B7A1C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39F6DB-DE22-4343-A3F4-1617F18D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0A47E1-92C3-4768-9407-AB909D68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06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4EE29-B6E2-44E0-95CB-B8B3317B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010830-51E1-4966-958F-A4D46BC06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CBE486-CE4E-468F-861A-A7CB2FD0D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746350-393F-461C-9B9F-83F9257D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70D8BA-6FD4-4B7E-BC11-EE2E6986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29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D9F3F-CEF2-4D46-8DF5-5B34B8E3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EE31DE-BD58-4A78-B202-BFC70D23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61675B-24D2-49C7-A057-E3A6EAF3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906C0-1480-4779-BC18-7B66D52E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94CA3C-83C8-44AB-9A54-57D1C6EE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01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24EF0-447C-487F-A519-1458E6E6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E86729-94EF-4A26-A80E-17C6D398E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F9418B-6EFF-40F4-9518-BE89A9B3E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A01FE0-8BA8-426E-8749-76921138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09C41C-55F2-43CE-B8D0-195FEA81E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BA5AD9-7D80-47CE-8579-375E1657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30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1F2B3-DD43-4A15-BA15-3C95287D0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61242B-11CA-4DA3-ACD4-BC9115728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0A4B02-AEB4-40DA-99EB-51E6CE6B9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376A3DF-6EF0-4DDE-A1F3-79B3139EBD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ACC139A-5C03-4B18-BBBA-7242BEB11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6727D05-253F-4F5C-A219-3D93DF99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0C3C8B9-AF33-476D-ADEC-B19398A6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3655BB5-1257-4245-8139-EF671CAC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44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37639-FF98-4206-A4AE-52CD8089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0ADE21-3419-4175-96E9-B8BFF13F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96880E-81D0-4AE7-AB65-642957608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440A8B-87D7-495F-877C-794369D3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396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6E8A02A-32C3-4ADB-993D-550595EF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7953D1F-597E-444E-875A-B4F33861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3E2905-8096-4180-AF65-017A11FF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743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EB101-1B6F-4B16-AFE5-4691848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4578A5-815E-444D-905E-1870032D8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553574-AF29-41CE-807C-D4F930C43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04A4D9-EEF7-4BDE-A472-05C4352E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A91143-4F64-4505-B318-E288E7F1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CD7740-D2BE-4674-817C-577AC14C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9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28A94-9B8A-4739-BCFE-FF0E9894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994CC2-B79F-4A19-B7D5-E42FAFD735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CE4355-CD72-4548-BF80-B7A6071AA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BD1058-F473-49F7-8EEE-7740525D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BB7B44-58F8-4FF5-9960-452585B0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DF4EEE-C5E6-43BD-8F56-51AA6C73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86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8FBB2-06DF-4B84-AE2E-ADB3177F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25694D-01F8-41CB-A754-CA8251CEE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24058A-3A00-42C1-97A1-B9F9C02A2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8B907-B5BF-48E3-B6E4-18F0AA786219}" type="datetimeFigureOut">
              <a:rPr lang="ru-RU" smtClean="0"/>
              <a:t>07.10.2020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0AB186-D2EC-4331-AD55-E63B99A6D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9D554E-33A2-415A-A0C1-8DEBF628F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B69F1-D830-4384-A3FC-9B720E6E1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27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80">
            <a:extLst>
              <a:ext uri="{FF2B5EF4-FFF2-40B4-BE49-F238E27FC236}">
                <a16:creationId xmlns:a16="http://schemas.microsoft.com/office/drawing/2014/main" id="{7B7E04C7-B341-431F-BB8A-491447D2113F}"/>
              </a:ext>
            </a:extLst>
          </p:cNvPr>
          <p:cNvSpPr txBox="1"/>
          <p:nvPr/>
        </p:nvSpPr>
        <p:spPr>
          <a:xfrm>
            <a:off x="3050057" y="2111234"/>
            <a:ext cx="61001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3C4B85"/>
                </a:solidFill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Thimbles Project</a:t>
            </a:r>
            <a:endParaRPr lang="ru-RU" sz="8000" b="1" dirty="0">
              <a:solidFill>
                <a:srgbClr val="3C4B85"/>
              </a:solidFill>
              <a:latin typeface="Montserrat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5" name="Знак ''плюс'' 194">
            <a:extLst>
              <a:ext uri="{FF2B5EF4-FFF2-40B4-BE49-F238E27FC236}">
                <a16:creationId xmlns:a16="http://schemas.microsoft.com/office/drawing/2014/main" id="{D3B19360-588A-496C-8BC5-9E4D1494A752}"/>
              </a:ext>
            </a:extLst>
          </p:cNvPr>
          <p:cNvSpPr/>
          <p:nvPr/>
        </p:nvSpPr>
        <p:spPr>
          <a:xfrm rot="6676897">
            <a:off x="9388141" y="4200630"/>
            <a:ext cx="1819374" cy="1819374"/>
          </a:xfrm>
          <a:prstGeom prst="mathPlus">
            <a:avLst/>
          </a:prstGeom>
          <a:noFill/>
          <a:ln w="635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8" name="Овал 197">
            <a:extLst>
              <a:ext uri="{FF2B5EF4-FFF2-40B4-BE49-F238E27FC236}">
                <a16:creationId xmlns:a16="http://schemas.microsoft.com/office/drawing/2014/main" id="{CC5B696A-9ADB-47A0-9AED-C29B9F24DE04}"/>
              </a:ext>
            </a:extLst>
          </p:cNvPr>
          <p:cNvSpPr/>
          <p:nvPr/>
        </p:nvSpPr>
        <p:spPr>
          <a:xfrm>
            <a:off x="1444005" y="1084169"/>
            <a:ext cx="1333421" cy="1333421"/>
          </a:xfrm>
          <a:prstGeom prst="ellipse">
            <a:avLst/>
          </a:prstGeom>
          <a:noFill/>
          <a:ln w="635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1" name="Равнобедренный треугольник 200">
            <a:extLst>
              <a:ext uri="{FF2B5EF4-FFF2-40B4-BE49-F238E27FC236}">
                <a16:creationId xmlns:a16="http://schemas.microsoft.com/office/drawing/2014/main" id="{6186BB45-5C7E-49BC-BA06-4DF5724FFD95}"/>
              </a:ext>
            </a:extLst>
          </p:cNvPr>
          <p:cNvSpPr/>
          <p:nvPr/>
        </p:nvSpPr>
        <p:spPr>
          <a:xfrm rot="2029392">
            <a:off x="9395155" y="583652"/>
            <a:ext cx="1577345" cy="1359780"/>
          </a:xfrm>
          <a:prstGeom prst="triangle">
            <a:avLst/>
          </a:prstGeom>
          <a:noFill/>
          <a:ln w="635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3" name="Прямоугольник 202">
            <a:extLst>
              <a:ext uri="{FF2B5EF4-FFF2-40B4-BE49-F238E27FC236}">
                <a16:creationId xmlns:a16="http://schemas.microsoft.com/office/drawing/2014/main" id="{8D6AF2F1-8701-4705-812A-0FD5FBEFDF7C}"/>
              </a:ext>
            </a:extLst>
          </p:cNvPr>
          <p:cNvSpPr/>
          <p:nvPr/>
        </p:nvSpPr>
        <p:spPr>
          <a:xfrm rot="18900000">
            <a:off x="1872090" y="4402738"/>
            <a:ext cx="975859" cy="975859"/>
          </a:xfrm>
          <a:prstGeom prst="rect">
            <a:avLst/>
          </a:prstGeom>
          <a:noFill/>
          <a:ln w="635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11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80">
            <a:extLst>
              <a:ext uri="{FF2B5EF4-FFF2-40B4-BE49-F238E27FC236}">
                <a16:creationId xmlns:a16="http://schemas.microsoft.com/office/drawing/2014/main" id="{7B7E04C7-B341-431F-BB8A-491447D2113F}"/>
              </a:ext>
            </a:extLst>
          </p:cNvPr>
          <p:cNvSpPr txBox="1"/>
          <p:nvPr/>
        </p:nvSpPr>
        <p:spPr>
          <a:xfrm>
            <a:off x="5922380" y="2321003"/>
            <a:ext cx="61001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rgbClr val="3C4B85"/>
                </a:solidFill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ICON</a:t>
            </a:r>
            <a:endParaRPr lang="ru-RU" sz="13800" b="1" dirty="0">
              <a:solidFill>
                <a:srgbClr val="3C4B85"/>
              </a:solidFill>
              <a:latin typeface="Montserrat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C2102CEB-9577-4CAC-ADAB-3E69EBA46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1532" y="1557090"/>
            <a:ext cx="3743819" cy="3743819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2F51F5D7-FE55-46A4-9FC3-9DDA53C61440}"/>
              </a:ext>
            </a:extLst>
          </p:cNvPr>
          <p:cNvSpPr/>
          <p:nvPr/>
        </p:nvSpPr>
        <p:spPr>
          <a:xfrm>
            <a:off x="11197605" y="-371005"/>
            <a:ext cx="1333421" cy="1333421"/>
          </a:xfrm>
          <a:prstGeom prst="ellipse">
            <a:avLst/>
          </a:prstGeom>
          <a:noFill/>
          <a:ln w="635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EB8F00EE-9FFD-4CFA-96AD-B4C466D68208}"/>
              </a:ext>
            </a:extLst>
          </p:cNvPr>
          <p:cNvSpPr/>
          <p:nvPr/>
        </p:nvSpPr>
        <p:spPr>
          <a:xfrm rot="2029392">
            <a:off x="-191298" y="5548943"/>
            <a:ext cx="1577345" cy="1359780"/>
          </a:xfrm>
          <a:prstGeom prst="triangle">
            <a:avLst/>
          </a:prstGeom>
          <a:noFill/>
          <a:ln w="635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нак ''плюс'' 4">
            <a:extLst>
              <a:ext uri="{FF2B5EF4-FFF2-40B4-BE49-F238E27FC236}">
                <a16:creationId xmlns:a16="http://schemas.microsoft.com/office/drawing/2014/main" id="{A36558E6-F709-4B0E-B11C-E2442FAC22A1}"/>
              </a:ext>
            </a:extLst>
          </p:cNvPr>
          <p:cNvSpPr/>
          <p:nvPr/>
        </p:nvSpPr>
        <p:spPr>
          <a:xfrm rot="3165737">
            <a:off x="-553370" y="-499189"/>
            <a:ext cx="1819374" cy="1819374"/>
          </a:xfrm>
          <a:prstGeom prst="mathPlus">
            <a:avLst/>
          </a:prstGeom>
          <a:noFill/>
          <a:ln w="635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D35D33-417A-4863-B1D1-CFC0D42A6A9F}"/>
              </a:ext>
            </a:extLst>
          </p:cNvPr>
          <p:cNvSpPr/>
          <p:nvPr/>
        </p:nvSpPr>
        <p:spPr>
          <a:xfrm rot="18900000">
            <a:off x="11252065" y="6054692"/>
            <a:ext cx="975859" cy="975859"/>
          </a:xfrm>
          <a:prstGeom prst="rect">
            <a:avLst/>
          </a:prstGeom>
          <a:noFill/>
          <a:ln w="635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93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3947B78-4F4C-4ED5-AB46-878BB296A656}"/>
              </a:ext>
            </a:extLst>
          </p:cNvPr>
          <p:cNvGrpSpPr/>
          <p:nvPr/>
        </p:nvGrpSpPr>
        <p:grpSpPr>
          <a:xfrm>
            <a:off x="393204" y="2410118"/>
            <a:ext cx="1819374" cy="2037762"/>
            <a:chOff x="5692567" y="5966854"/>
            <a:chExt cx="1819374" cy="2037762"/>
          </a:xfrm>
        </p:grpSpPr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id="{169C970E-5E7A-47E6-84EA-690E2F654A42}"/>
                </a:ext>
              </a:extLst>
            </p:cNvPr>
            <p:cNvSpPr/>
            <p:nvPr/>
          </p:nvSpPr>
          <p:spPr>
            <a:xfrm rot="2700000">
              <a:off x="5692567" y="6185242"/>
              <a:ext cx="1819374" cy="1819374"/>
            </a:xfrm>
            <a:prstGeom prst="mathPlus">
              <a:avLst/>
            </a:prstGeom>
            <a:solidFill>
              <a:srgbClr val="29283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5" name="Знак ''плюс'' 4">
              <a:extLst>
                <a:ext uri="{FF2B5EF4-FFF2-40B4-BE49-F238E27FC236}">
                  <a16:creationId xmlns:a16="http://schemas.microsoft.com/office/drawing/2014/main" id="{972A8234-FD69-429A-A831-DA1FCAB7548B}"/>
                </a:ext>
              </a:extLst>
            </p:cNvPr>
            <p:cNvSpPr/>
            <p:nvPr/>
          </p:nvSpPr>
          <p:spPr>
            <a:xfrm rot="2700000">
              <a:off x="5692567" y="5966854"/>
              <a:ext cx="1819374" cy="1819374"/>
            </a:xfrm>
            <a:prstGeom prst="mathPlus">
              <a:avLst/>
            </a:prstGeom>
            <a:noFill/>
            <a:ln w="57150">
              <a:solidFill>
                <a:srgbClr val="3C4B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4" name="Группа 183">
            <a:extLst>
              <a:ext uri="{FF2B5EF4-FFF2-40B4-BE49-F238E27FC236}">
                <a16:creationId xmlns:a16="http://schemas.microsoft.com/office/drawing/2014/main" id="{8F6338A7-0A9E-440B-8A43-2984667530AD}"/>
              </a:ext>
            </a:extLst>
          </p:cNvPr>
          <p:cNvGrpSpPr/>
          <p:nvPr/>
        </p:nvGrpSpPr>
        <p:grpSpPr>
          <a:xfrm>
            <a:off x="-222451" y="-359715"/>
            <a:ext cx="1854353" cy="1741667"/>
            <a:chOff x="-428303" y="1277536"/>
            <a:chExt cx="1854353" cy="174166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243046C-931A-4BB0-BF80-035E56A7DABD}"/>
                </a:ext>
              </a:extLst>
            </p:cNvPr>
            <p:cNvSpPr/>
            <p:nvPr/>
          </p:nvSpPr>
          <p:spPr>
            <a:xfrm>
              <a:off x="92629" y="1685782"/>
              <a:ext cx="1333421" cy="1333421"/>
            </a:xfrm>
            <a:prstGeom prst="ellipse">
              <a:avLst/>
            </a:prstGeom>
            <a:solidFill>
              <a:srgbClr val="2928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CBDB4664-C969-4B9D-87CA-FFFD824375C5}"/>
                </a:ext>
              </a:extLst>
            </p:cNvPr>
            <p:cNvSpPr/>
            <p:nvPr/>
          </p:nvSpPr>
          <p:spPr>
            <a:xfrm>
              <a:off x="-428303" y="1277536"/>
              <a:ext cx="1333421" cy="1333421"/>
            </a:xfrm>
            <a:prstGeom prst="ellipse">
              <a:avLst/>
            </a:prstGeom>
            <a:noFill/>
            <a:ln w="63500">
              <a:gradFill>
                <a:gsLst>
                  <a:gs pos="0">
                    <a:srgbClr val="7B1CB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DA7363C-836D-427C-B5F7-D3078C3EAAFC}"/>
              </a:ext>
            </a:extLst>
          </p:cNvPr>
          <p:cNvSpPr/>
          <p:nvPr/>
        </p:nvSpPr>
        <p:spPr>
          <a:xfrm rot="18900000">
            <a:off x="11287414" y="6119981"/>
            <a:ext cx="975859" cy="975859"/>
          </a:xfrm>
          <a:prstGeom prst="rect">
            <a:avLst/>
          </a:prstGeom>
          <a:noFill/>
          <a:ln w="1270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6C1EB5C-EECF-49A5-9B93-5E7BCB9CB0CF}"/>
              </a:ext>
            </a:extLst>
          </p:cNvPr>
          <p:cNvGrpSpPr/>
          <p:nvPr/>
        </p:nvGrpSpPr>
        <p:grpSpPr>
          <a:xfrm>
            <a:off x="-414374" y="5665904"/>
            <a:ext cx="1717265" cy="1627944"/>
            <a:chOff x="8622267" y="-769422"/>
            <a:chExt cx="1717265" cy="1627944"/>
          </a:xfrm>
        </p:grpSpPr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3368F23F-66A9-4395-8517-D120C8135B96}"/>
                </a:ext>
              </a:extLst>
            </p:cNvPr>
            <p:cNvSpPr/>
            <p:nvPr/>
          </p:nvSpPr>
          <p:spPr>
            <a:xfrm>
              <a:off x="8622267" y="-498938"/>
              <a:ext cx="1357460" cy="135746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45000"/>
                    <a:lumOff val="55000"/>
                  </a:schemeClr>
                </a:gs>
                <a:gs pos="0">
                  <a:srgbClr val="7B1CB0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5D93B92D-76B1-4FF3-935F-FAC6FD6A6DD9}"/>
                </a:ext>
              </a:extLst>
            </p:cNvPr>
            <p:cNvSpPr/>
            <p:nvPr/>
          </p:nvSpPr>
          <p:spPr>
            <a:xfrm>
              <a:off x="8982072" y="-769422"/>
              <a:ext cx="1357460" cy="1357460"/>
            </a:xfrm>
            <a:prstGeom prst="ellipse">
              <a:avLst/>
            </a:prstGeom>
            <a:noFill/>
            <a:ln w="63500">
              <a:solidFill>
                <a:srgbClr val="2928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BA5BF57-987E-4670-8958-14FB570242EC}"/>
              </a:ext>
            </a:extLst>
          </p:cNvPr>
          <p:cNvGrpSpPr/>
          <p:nvPr/>
        </p:nvGrpSpPr>
        <p:grpSpPr>
          <a:xfrm>
            <a:off x="10148047" y="2436157"/>
            <a:ext cx="1960916" cy="1985684"/>
            <a:chOff x="10148047" y="2436157"/>
            <a:chExt cx="1960916" cy="1985684"/>
          </a:xfrm>
        </p:grpSpPr>
        <p:sp>
          <p:nvSpPr>
            <p:cNvPr id="108" name="Знак ''плюс'' 107">
              <a:extLst>
                <a:ext uri="{FF2B5EF4-FFF2-40B4-BE49-F238E27FC236}">
                  <a16:creationId xmlns:a16="http://schemas.microsoft.com/office/drawing/2014/main" id="{E55371BE-C6EA-49D4-AC2F-879A23504826}"/>
                </a:ext>
              </a:extLst>
            </p:cNvPr>
            <p:cNvSpPr/>
            <p:nvPr/>
          </p:nvSpPr>
          <p:spPr>
            <a:xfrm rot="6676897">
              <a:off x="10148047" y="2602467"/>
              <a:ext cx="1819374" cy="1819374"/>
            </a:xfrm>
            <a:prstGeom prst="mathPlus">
              <a:avLst/>
            </a:prstGeom>
            <a:solidFill>
              <a:srgbClr val="29283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110" name="Знак ''плюс'' 109">
              <a:extLst>
                <a:ext uri="{FF2B5EF4-FFF2-40B4-BE49-F238E27FC236}">
                  <a16:creationId xmlns:a16="http://schemas.microsoft.com/office/drawing/2014/main" id="{59CE268C-7BB5-4F52-A16F-874F28A4D2BF}"/>
                </a:ext>
              </a:extLst>
            </p:cNvPr>
            <p:cNvSpPr/>
            <p:nvPr/>
          </p:nvSpPr>
          <p:spPr>
            <a:xfrm rot="6676897">
              <a:off x="10289589" y="2436157"/>
              <a:ext cx="1819374" cy="1819374"/>
            </a:xfrm>
            <a:prstGeom prst="mathPlus">
              <a:avLst/>
            </a:prstGeom>
            <a:noFill/>
            <a:ln w="57150">
              <a:gradFill>
                <a:gsLst>
                  <a:gs pos="0">
                    <a:srgbClr val="7B1CB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7B7E04C7-B341-431F-BB8A-491447D2113F}"/>
              </a:ext>
            </a:extLst>
          </p:cNvPr>
          <p:cNvSpPr txBox="1"/>
          <p:nvPr/>
        </p:nvSpPr>
        <p:spPr>
          <a:xfrm>
            <a:off x="1852084" y="2151727"/>
            <a:ext cx="422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3C4B85"/>
                </a:solidFill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MAIN MENU</a:t>
            </a:r>
            <a:endParaRPr lang="ru-RU" sz="8000" b="1" dirty="0">
              <a:solidFill>
                <a:srgbClr val="3C4B85"/>
              </a:solidFill>
              <a:latin typeface="Montserrat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88599B-B1DF-47F5-9EF8-C4ACF148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582" y="236929"/>
            <a:ext cx="3621768" cy="685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2CB1FDA-2E3A-4999-A52E-28FDCF119B59}"/>
              </a:ext>
            </a:extLst>
          </p:cNvPr>
          <p:cNvSpPr/>
          <p:nvPr/>
        </p:nvSpPr>
        <p:spPr>
          <a:xfrm rot="18900000">
            <a:off x="11264689" y="-71531"/>
            <a:ext cx="975859" cy="975859"/>
          </a:xfrm>
          <a:prstGeom prst="rect">
            <a:avLst/>
          </a:prstGeom>
          <a:noFill/>
          <a:ln w="127000">
            <a:gradFill>
              <a:gsLst>
                <a:gs pos="0">
                  <a:srgbClr val="7B1CB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61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3947B78-4F4C-4ED5-AB46-878BB296A656}"/>
              </a:ext>
            </a:extLst>
          </p:cNvPr>
          <p:cNvGrpSpPr/>
          <p:nvPr/>
        </p:nvGrpSpPr>
        <p:grpSpPr>
          <a:xfrm>
            <a:off x="-511066" y="-664832"/>
            <a:ext cx="1819374" cy="2037762"/>
            <a:chOff x="5692567" y="5966854"/>
            <a:chExt cx="1819374" cy="2037762"/>
          </a:xfrm>
        </p:grpSpPr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id="{169C970E-5E7A-47E6-84EA-690E2F654A42}"/>
                </a:ext>
              </a:extLst>
            </p:cNvPr>
            <p:cNvSpPr/>
            <p:nvPr/>
          </p:nvSpPr>
          <p:spPr>
            <a:xfrm rot="2700000">
              <a:off x="5692567" y="6185242"/>
              <a:ext cx="1819374" cy="1819374"/>
            </a:xfrm>
            <a:prstGeom prst="mathPlus">
              <a:avLst/>
            </a:prstGeom>
            <a:solidFill>
              <a:srgbClr val="29283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5" name="Знак ''плюс'' 4">
              <a:extLst>
                <a:ext uri="{FF2B5EF4-FFF2-40B4-BE49-F238E27FC236}">
                  <a16:creationId xmlns:a16="http://schemas.microsoft.com/office/drawing/2014/main" id="{972A8234-FD69-429A-A831-DA1FCAB7548B}"/>
                </a:ext>
              </a:extLst>
            </p:cNvPr>
            <p:cNvSpPr/>
            <p:nvPr/>
          </p:nvSpPr>
          <p:spPr>
            <a:xfrm rot="2700000">
              <a:off x="5692567" y="5966854"/>
              <a:ext cx="1819374" cy="1819374"/>
            </a:xfrm>
            <a:prstGeom prst="mathPlus">
              <a:avLst/>
            </a:prstGeom>
            <a:noFill/>
            <a:ln w="57150">
              <a:solidFill>
                <a:srgbClr val="3C4B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4" name="Группа 183">
            <a:extLst>
              <a:ext uri="{FF2B5EF4-FFF2-40B4-BE49-F238E27FC236}">
                <a16:creationId xmlns:a16="http://schemas.microsoft.com/office/drawing/2014/main" id="{8F6338A7-0A9E-440B-8A43-2984667530AD}"/>
              </a:ext>
            </a:extLst>
          </p:cNvPr>
          <p:cNvGrpSpPr/>
          <p:nvPr/>
        </p:nvGrpSpPr>
        <p:grpSpPr>
          <a:xfrm>
            <a:off x="-789021" y="5737076"/>
            <a:ext cx="1854353" cy="1741667"/>
            <a:chOff x="-428303" y="1277536"/>
            <a:chExt cx="1854353" cy="174166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243046C-931A-4BB0-BF80-035E56A7DABD}"/>
                </a:ext>
              </a:extLst>
            </p:cNvPr>
            <p:cNvSpPr/>
            <p:nvPr/>
          </p:nvSpPr>
          <p:spPr>
            <a:xfrm>
              <a:off x="92629" y="1685782"/>
              <a:ext cx="1333421" cy="1333421"/>
            </a:xfrm>
            <a:prstGeom prst="ellipse">
              <a:avLst/>
            </a:prstGeom>
            <a:solidFill>
              <a:srgbClr val="2928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CBDB4664-C969-4B9D-87CA-FFFD824375C5}"/>
                </a:ext>
              </a:extLst>
            </p:cNvPr>
            <p:cNvSpPr/>
            <p:nvPr/>
          </p:nvSpPr>
          <p:spPr>
            <a:xfrm>
              <a:off x="-428303" y="1277536"/>
              <a:ext cx="1333421" cy="1333421"/>
            </a:xfrm>
            <a:prstGeom prst="ellipse">
              <a:avLst/>
            </a:prstGeom>
            <a:noFill/>
            <a:ln w="63500">
              <a:gradFill>
                <a:gsLst>
                  <a:gs pos="0">
                    <a:srgbClr val="7B1CB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DA7363C-836D-427C-B5F7-D3078C3EAAFC}"/>
              </a:ext>
            </a:extLst>
          </p:cNvPr>
          <p:cNvSpPr/>
          <p:nvPr/>
        </p:nvSpPr>
        <p:spPr>
          <a:xfrm rot="18900000">
            <a:off x="-135401" y="2913612"/>
            <a:ext cx="975859" cy="975859"/>
          </a:xfrm>
          <a:prstGeom prst="rect">
            <a:avLst/>
          </a:prstGeom>
          <a:noFill/>
          <a:ln w="1270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6C1EB5C-EECF-49A5-9B93-5E7BCB9CB0CF}"/>
              </a:ext>
            </a:extLst>
          </p:cNvPr>
          <p:cNvGrpSpPr/>
          <p:nvPr/>
        </p:nvGrpSpPr>
        <p:grpSpPr>
          <a:xfrm>
            <a:off x="11171884" y="1354045"/>
            <a:ext cx="1717265" cy="1627944"/>
            <a:chOff x="8622267" y="-769422"/>
            <a:chExt cx="1717265" cy="1627944"/>
          </a:xfrm>
        </p:grpSpPr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3368F23F-66A9-4395-8517-D120C8135B96}"/>
                </a:ext>
              </a:extLst>
            </p:cNvPr>
            <p:cNvSpPr/>
            <p:nvPr/>
          </p:nvSpPr>
          <p:spPr>
            <a:xfrm>
              <a:off x="8622267" y="-498938"/>
              <a:ext cx="1357460" cy="135746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45000"/>
                    <a:lumOff val="55000"/>
                  </a:schemeClr>
                </a:gs>
                <a:gs pos="0">
                  <a:srgbClr val="7B1CB0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5D93B92D-76B1-4FF3-935F-FAC6FD6A6DD9}"/>
                </a:ext>
              </a:extLst>
            </p:cNvPr>
            <p:cNvSpPr/>
            <p:nvPr/>
          </p:nvSpPr>
          <p:spPr>
            <a:xfrm>
              <a:off x="8982072" y="-769422"/>
              <a:ext cx="1357460" cy="1357460"/>
            </a:xfrm>
            <a:prstGeom prst="ellipse">
              <a:avLst/>
            </a:prstGeom>
            <a:noFill/>
            <a:ln w="63500">
              <a:solidFill>
                <a:srgbClr val="2928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BA5BF57-987E-4670-8958-14FB570242EC}"/>
              </a:ext>
            </a:extLst>
          </p:cNvPr>
          <p:cNvGrpSpPr/>
          <p:nvPr/>
        </p:nvGrpSpPr>
        <p:grpSpPr>
          <a:xfrm>
            <a:off x="9210968" y="5182494"/>
            <a:ext cx="1960916" cy="1985684"/>
            <a:chOff x="10148047" y="2436157"/>
            <a:chExt cx="1960916" cy="1985684"/>
          </a:xfrm>
        </p:grpSpPr>
        <p:sp>
          <p:nvSpPr>
            <p:cNvPr id="108" name="Знак ''плюс'' 107">
              <a:extLst>
                <a:ext uri="{FF2B5EF4-FFF2-40B4-BE49-F238E27FC236}">
                  <a16:creationId xmlns:a16="http://schemas.microsoft.com/office/drawing/2014/main" id="{E55371BE-C6EA-49D4-AC2F-879A23504826}"/>
                </a:ext>
              </a:extLst>
            </p:cNvPr>
            <p:cNvSpPr/>
            <p:nvPr/>
          </p:nvSpPr>
          <p:spPr>
            <a:xfrm rot="6676897">
              <a:off x="10148047" y="2602467"/>
              <a:ext cx="1819374" cy="1819374"/>
            </a:xfrm>
            <a:prstGeom prst="mathPlus">
              <a:avLst/>
            </a:prstGeom>
            <a:solidFill>
              <a:srgbClr val="29283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110" name="Знак ''плюс'' 109">
              <a:extLst>
                <a:ext uri="{FF2B5EF4-FFF2-40B4-BE49-F238E27FC236}">
                  <a16:creationId xmlns:a16="http://schemas.microsoft.com/office/drawing/2014/main" id="{59CE268C-7BB5-4F52-A16F-874F28A4D2BF}"/>
                </a:ext>
              </a:extLst>
            </p:cNvPr>
            <p:cNvSpPr/>
            <p:nvPr/>
          </p:nvSpPr>
          <p:spPr>
            <a:xfrm rot="6676897">
              <a:off x="10289589" y="2436157"/>
              <a:ext cx="1819374" cy="1819374"/>
            </a:xfrm>
            <a:prstGeom prst="mathPlus">
              <a:avLst/>
            </a:prstGeom>
            <a:noFill/>
            <a:ln w="57150">
              <a:gradFill>
                <a:gsLst>
                  <a:gs pos="0">
                    <a:srgbClr val="7B1CB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7B7E04C7-B341-431F-BB8A-491447D2113F}"/>
              </a:ext>
            </a:extLst>
          </p:cNvPr>
          <p:cNvSpPr txBox="1"/>
          <p:nvPr/>
        </p:nvSpPr>
        <p:spPr>
          <a:xfrm>
            <a:off x="6535833" y="2168017"/>
            <a:ext cx="4229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3C4B85"/>
                </a:solidFill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GAME AREA</a:t>
            </a:r>
            <a:endParaRPr lang="ru-RU" sz="8000" b="1" dirty="0">
              <a:solidFill>
                <a:srgbClr val="3C4B85"/>
              </a:solidFill>
              <a:latin typeface="Montserrat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2CB1FDA-2E3A-4999-A52E-28FDCF119B59}"/>
              </a:ext>
            </a:extLst>
          </p:cNvPr>
          <p:cNvSpPr/>
          <p:nvPr/>
        </p:nvSpPr>
        <p:spPr>
          <a:xfrm rot="18900000">
            <a:off x="7211081" y="-462724"/>
            <a:ext cx="975859" cy="975859"/>
          </a:xfrm>
          <a:prstGeom prst="rect">
            <a:avLst/>
          </a:prstGeom>
          <a:noFill/>
          <a:ln w="127000">
            <a:gradFill>
              <a:gsLst>
                <a:gs pos="0">
                  <a:srgbClr val="7B1CB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398128-FA32-437E-B374-D78292B5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1724" y="236929"/>
            <a:ext cx="362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Овал 105">
            <a:extLst>
              <a:ext uri="{FF2B5EF4-FFF2-40B4-BE49-F238E27FC236}">
                <a16:creationId xmlns:a16="http://schemas.microsoft.com/office/drawing/2014/main" id="{5D93B92D-76B1-4FF3-935F-FAC6FD6A6DD9}"/>
              </a:ext>
            </a:extLst>
          </p:cNvPr>
          <p:cNvSpPr/>
          <p:nvPr/>
        </p:nvSpPr>
        <p:spPr>
          <a:xfrm>
            <a:off x="10376980" y="3231520"/>
            <a:ext cx="2494537" cy="2494537"/>
          </a:xfrm>
          <a:prstGeom prst="ellipse">
            <a:avLst/>
          </a:prstGeom>
          <a:noFill/>
          <a:ln w="63500">
            <a:solidFill>
              <a:srgbClr val="292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3368F23F-66A9-4395-8517-D120C8135B96}"/>
              </a:ext>
            </a:extLst>
          </p:cNvPr>
          <p:cNvSpPr/>
          <p:nvPr/>
        </p:nvSpPr>
        <p:spPr>
          <a:xfrm>
            <a:off x="9549872" y="4087773"/>
            <a:ext cx="2494537" cy="2494537"/>
          </a:xfrm>
          <a:prstGeom prst="ellipse">
            <a:avLst/>
          </a:prstGeom>
          <a:gradFill>
            <a:gsLst>
              <a:gs pos="100000">
                <a:schemeClr val="accent1">
                  <a:lumMod val="45000"/>
                  <a:lumOff val="55000"/>
                </a:schemeClr>
              </a:gs>
              <a:gs pos="0">
                <a:srgbClr val="7B1CB0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D8DA244-7EF7-45A2-98D1-F21FFEF60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7653" y="4534316"/>
            <a:ext cx="1598973" cy="1598973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2826D12-C19C-4C68-B8BD-E51B02617A6F}"/>
              </a:ext>
            </a:extLst>
          </p:cNvPr>
          <p:cNvGrpSpPr/>
          <p:nvPr/>
        </p:nvGrpSpPr>
        <p:grpSpPr>
          <a:xfrm>
            <a:off x="7570704" y="-712727"/>
            <a:ext cx="4518000" cy="3469550"/>
            <a:chOff x="7521153" y="-1029514"/>
            <a:chExt cx="2458574" cy="1888036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607534BD-9672-48A0-B7DF-AF27AD05A1A8}"/>
                </a:ext>
              </a:extLst>
            </p:cNvPr>
            <p:cNvSpPr/>
            <p:nvPr/>
          </p:nvSpPr>
          <p:spPr>
            <a:xfrm>
              <a:off x="8622267" y="-498938"/>
              <a:ext cx="1357460" cy="135746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45000"/>
                    <a:lumOff val="55000"/>
                  </a:schemeClr>
                </a:gs>
                <a:gs pos="0">
                  <a:srgbClr val="7B1CB0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AFCF5092-C3EC-4192-82F2-B532784DB42C}"/>
                </a:ext>
              </a:extLst>
            </p:cNvPr>
            <p:cNvSpPr/>
            <p:nvPr/>
          </p:nvSpPr>
          <p:spPr>
            <a:xfrm>
              <a:off x="7521153" y="-1029514"/>
              <a:ext cx="1357460" cy="1357460"/>
            </a:xfrm>
            <a:prstGeom prst="ellipse">
              <a:avLst/>
            </a:prstGeom>
            <a:noFill/>
            <a:ln w="63500">
              <a:solidFill>
                <a:srgbClr val="2928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4721D43-E3AF-4342-9FF9-7DAFFF49BFD7}"/>
              </a:ext>
            </a:extLst>
          </p:cNvPr>
          <p:cNvGrpSpPr/>
          <p:nvPr/>
        </p:nvGrpSpPr>
        <p:grpSpPr>
          <a:xfrm>
            <a:off x="-730809" y="4863774"/>
            <a:ext cx="2944244" cy="2765327"/>
            <a:chOff x="-428303" y="1277536"/>
            <a:chExt cx="1854353" cy="1741667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C8388CFE-35B3-462F-9F52-C2A2B8962D54}"/>
                </a:ext>
              </a:extLst>
            </p:cNvPr>
            <p:cNvSpPr/>
            <p:nvPr/>
          </p:nvSpPr>
          <p:spPr>
            <a:xfrm>
              <a:off x="92629" y="1685782"/>
              <a:ext cx="1333421" cy="1333421"/>
            </a:xfrm>
            <a:prstGeom prst="ellipse">
              <a:avLst/>
            </a:prstGeom>
            <a:solidFill>
              <a:srgbClr val="2928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FEDA30D0-6399-4BB0-9F99-53A20D1C2A21}"/>
                </a:ext>
              </a:extLst>
            </p:cNvPr>
            <p:cNvSpPr/>
            <p:nvPr/>
          </p:nvSpPr>
          <p:spPr>
            <a:xfrm>
              <a:off x="-428303" y="1277536"/>
              <a:ext cx="1333421" cy="1333421"/>
            </a:xfrm>
            <a:prstGeom prst="ellipse">
              <a:avLst/>
            </a:prstGeom>
            <a:noFill/>
            <a:ln w="63500">
              <a:gradFill>
                <a:gsLst>
                  <a:gs pos="0">
                    <a:srgbClr val="7B1CB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DA7363C-836D-427C-B5F7-D3078C3EAAFC}"/>
              </a:ext>
            </a:extLst>
          </p:cNvPr>
          <p:cNvSpPr/>
          <p:nvPr/>
        </p:nvSpPr>
        <p:spPr>
          <a:xfrm>
            <a:off x="348998" y="2921406"/>
            <a:ext cx="975859" cy="975859"/>
          </a:xfrm>
          <a:prstGeom prst="rect">
            <a:avLst/>
          </a:prstGeom>
          <a:noFill/>
          <a:ln w="1270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B7E04C7-B341-431F-BB8A-491447D2113F}"/>
              </a:ext>
            </a:extLst>
          </p:cNvPr>
          <p:cNvSpPr txBox="1"/>
          <p:nvPr/>
        </p:nvSpPr>
        <p:spPr>
          <a:xfrm>
            <a:off x="339583" y="2756823"/>
            <a:ext cx="5574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3C4B85"/>
                </a:solidFill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SETTINGS</a:t>
            </a:r>
            <a:endParaRPr lang="ru-RU" sz="8000" b="1" dirty="0">
              <a:solidFill>
                <a:srgbClr val="3C4B85"/>
              </a:solidFill>
              <a:latin typeface="Montserrat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2CB1FDA-2E3A-4999-A52E-28FDCF119B59}"/>
              </a:ext>
            </a:extLst>
          </p:cNvPr>
          <p:cNvSpPr/>
          <p:nvPr/>
        </p:nvSpPr>
        <p:spPr>
          <a:xfrm rot="18900000">
            <a:off x="1277114" y="-364960"/>
            <a:ext cx="975859" cy="975859"/>
          </a:xfrm>
          <a:prstGeom prst="rect">
            <a:avLst/>
          </a:prstGeom>
          <a:noFill/>
          <a:ln w="127000">
            <a:gradFill>
              <a:gsLst>
                <a:gs pos="0">
                  <a:srgbClr val="7B1CB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BEC6EE-0AE1-4088-A1CF-27B389182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6601" y="244855"/>
            <a:ext cx="3621768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E93EF7A-CE96-47D8-93E4-A003EF836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4887" y="813006"/>
            <a:ext cx="1393096" cy="13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8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3947B78-4F4C-4ED5-AB46-878BB296A656}"/>
              </a:ext>
            </a:extLst>
          </p:cNvPr>
          <p:cNvGrpSpPr/>
          <p:nvPr/>
        </p:nvGrpSpPr>
        <p:grpSpPr>
          <a:xfrm>
            <a:off x="7919501" y="5334034"/>
            <a:ext cx="1819374" cy="2037762"/>
            <a:chOff x="5692567" y="5966854"/>
            <a:chExt cx="1819374" cy="2037762"/>
          </a:xfrm>
        </p:grpSpPr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id="{169C970E-5E7A-47E6-84EA-690E2F654A42}"/>
                </a:ext>
              </a:extLst>
            </p:cNvPr>
            <p:cNvSpPr/>
            <p:nvPr/>
          </p:nvSpPr>
          <p:spPr>
            <a:xfrm rot="2700000">
              <a:off x="5692567" y="6185242"/>
              <a:ext cx="1819374" cy="1819374"/>
            </a:xfrm>
            <a:prstGeom prst="mathPlus">
              <a:avLst/>
            </a:prstGeom>
            <a:solidFill>
              <a:srgbClr val="29283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5" name="Знак ''плюс'' 4">
              <a:extLst>
                <a:ext uri="{FF2B5EF4-FFF2-40B4-BE49-F238E27FC236}">
                  <a16:creationId xmlns:a16="http://schemas.microsoft.com/office/drawing/2014/main" id="{972A8234-FD69-429A-A831-DA1FCAB7548B}"/>
                </a:ext>
              </a:extLst>
            </p:cNvPr>
            <p:cNvSpPr/>
            <p:nvPr/>
          </p:nvSpPr>
          <p:spPr>
            <a:xfrm rot="2700000">
              <a:off x="5692567" y="5966854"/>
              <a:ext cx="1819374" cy="1819374"/>
            </a:xfrm>
            <a:prstGeom prst="mathPlus">
              <a:avLst/>
            </a:prstGeom>
            <a:noFill/>
            <a:ln w="57150">
              <a:solidFill>
                <a:srgbClr val="3C4B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4" name="Группа 183">
            <a:extLst>
              <a:ext uri="{FF2B5EF4-FFF2-40B4-BE49-F238E27FC236}">
                <a16:creationId xmlns:a16="http://schemas.microsoft.com/office/drawing/2014/main" id="{8F6338A7-0A9E-440B-8A43-2984667530AD}"/>
              </a:ext>
            </a:extLst>
          </p:cNvPr>
          <p:cNvGrpSpPr/>
          <p:nvPr/>
        </p:nvGrpSpPr>
        <p:grpSpPr>
          <a:xfrm>
            <a:off x="9444129" y="31971"/>
            <a:ext cx="1854353" cy="1741667"/>
            <a:chOff x="-428303" y="1277536"/>
            <a:chExt cx="1854353" cy="174166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243046C-931A-4BB0-BF80-035E56A7DABD}"/>
                </a:ext>
              </a:extLst>
            </p:cNvPr>
            <p:cNvSpPr/>
            <p:nvPr/>
          </p:nvSpPr>
          <p:spPr>
            <a:xfrm>
              <a:off x="92629" y="1685782"/>
              <a:ext cx="1333421" cy="1333421"/>
            </a:xfrm>
            <a:prstGeom prst="ellipse">
              <a:avLst/>
            </a:prstGeom>
            <a:solidFill>
              <a:srgbClr val="2928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CBDB4664-C969-4B9D-87CA-FFFD824375C5}"/>
                </a:ext>
              </a:extLst>
            </p:cNvPr>
            <p:cNvSpPr/>
            <p:nvPr/>
          </p:nvSpPr>
          <p:spPr>
            <a:xfrm>
              <a:off x="-428303" y="1277536"/>
              <a:ext cx="1333421" cy="1333421"/>
            </a:xfrm>
            <a:prstGeom prst="ellipse">
              <a:avLst/>
            </a:prstGeom>
            <a:noFill/>
            <a:ln w="63500">
              <a:gradFill>
                <a:gsLst>
                  <a:gs pos="0">
                    <a:srgbClr val="7B1CB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DA7363C-836D-427C-B5F7-D3078C3EAAFC}"/>
              </a:ext>
            </a:extLst>
          </p:cNvPr>
          <p:cNvSpPr/>
          <p:nvPr/>
        </p:nvSpPr>
        <p:spPr>
          <a:xfrm rot="18900000">
            <a:off x="11022432" y="4613329"/>
            <a:ext cx="975859" cy="975859"/>
          </a:xfrm>
          <a:prstGeom prst="rect">
            <a:avLst/>
          </a:prstGeom>
          <a:noFill/>
          <a:ln w="1270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6C1EB5C-EECF-49A5-9B93-5E7BCB9CB0CF}"/>
              </a:ext>
            </a:extLst>
          </p:cNvPr>
          <p:cNvGrpSpPr/>
          <p:nvPr/>
        </p:nvGrpSpPr>
        <p:grpSpPr>
          <a:xfrm>
            <a:off x="300779" y="5101258"/>
            <a:ext cx="1717265" cy="1627944"/>
            <a:chOff x="8622267" y="-769422"/>
            <a:chExt cx="1717265" cy="1627944"/>
          </a:xfrm>
        </p:grpSpPr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3368F23F-66A9-4395-8517-D120C8135B96}"/>
                </a:ext>
              </a:extLst>
            </p:cNvPr>
            <p:cNvSpPr/>
            <p:nvPr/>
          </p:nvSpPr>
          <p:spPr>
            <a:xfrm>
              <a:off x="8622267" y="-498938"/>
              <a:ext cx="1357460" cy="135746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45000"/>
                    <a:lumOff val="55000"/>
                  </a:schemeClr>
                </a:gs>
                <a:gs pos="0">
                  <a:srgbClr val="7B1CB0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5D93B92D-76B1-4FF3-935F-FAC6FD6A6DD9}"/>
                </a:ext>
              </a:extLst>
            </p:cNvPr>
            <p:cNvSpPr/>
            <p:nvPr/>
          </p:nvSpPr>
          <p:spPr>
            <a:xfrm>
              <a:off x="8982072" y="-769422"/>
              <a:ext cx="1357460" cy="1357460"/>
            </a:xfrm>
            <a:prstGeom prst="ellipse">
              <a:avLst/>
            </a:prstGeom>
            <a:noFill/>
            <a:ln w="63500">
              <a:solidFill>
                <a:srgbClr val="2928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BA5BF57-987E-4670-8958-14FB570242EC}"/>
              </a:ext>
            </a:extLst>
          </p:cNvPr>
          <p:cNvGrpSpPr/>
          <p:nvPr/>
        </p:nvGrpSpPr>
        <p:grpSpPr>
          <a:xfrm>
            <a:off x="-339711" y="1968123"/>
            <a:ext cx="1960916" cy="1985684"/>
            <a:chOff x="10148047" y="2436157"/>
            <a:chExt cx="1960916" cy="1985684"/>
          </a:xfrm>
        </p:grpSpPr>
        <p:sp>
          <p:nvSpPr>
            <p:cNvPr id="108" name="Знак ''плюс'' 107">
              <a:extLst>
                <a:ext uri="{FF2B5EF4-FFF2-40B4-BE49-F238E27FC236}">
                  <a16:creationId xmlns:a16="http://schemas.microsoft.com/office/drawing/2014/main" id="{E55371BE-C6EA-49D4-AC2F-879A23504826}"/>
                </a:ext>
              </a:extLst>
            </p:cNvPr>
            <p:cNvSpPr/>
            <p:nvPr/>
          </p:nvSpPr>
          <p:spPr>
            <a:xfrm rot="6676897">
              <a:off x="10148047" y="2602467"/>
              <a:ext cx="1819374" cy="1819374"/>
            </a:xfrm>
            <a:prstGeom prst="mathPlus">
              <a:avLst/>
            </a:prstGeom>
            <a:solidFill>
              <a:srgbClr val="29283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110" name="Знак ''плюс'' 109">
              <a:extLst>
                <a:ext uri="{FF2B5EF4-FFF2-40B4-BE49-F238E27FC236}">
                  <a16:creationId xmlns:a16="http://schemas.microsoft.com/office/drawing/2014/main" id="{59CE268C-7BB5-4F52-A16F-874F28A4D2BF}"/>
                </a:ext>
              </a:extLst>
            </p:cNvPr>
            <p:cNvSpPr/>
            <p:nvPr/>
          </p:nvSpPr>
          <p:spPr>
            <a:xfrm rot="6676897">
              <a:off x="10289589" y="2436157"/>
              <a:ext cx="1819374" cy="1819374"/>
            </a:xfrm>
            <a:prstGeom prst="mathPlus">
              <a:avLst/>
            </a:prstGeom>
            <a:noFill/>
            <a:ln w="57150">
              <a:gradFill>
                <a:gsLst>
                  <a:gs pos="0">
                    <a:srgbClr val="7B1CB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7B7E04C7-B341-431F-BB8A-491447D2113F}"/>
              </a:ext>
            </a:extLst>
          </p:cNvPr>
          <p:cNvSpPr txBox="1"/>
          <p:nvPr/>
        </p:nvSpPr>
        <p:spPr>
          <a:xfrm>
            <a:off x="6637383" y="2739821"/>
            <a:ext cx="4229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3C4B85"/>
                </a:solidFill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RULES</a:t>
            </a:r>
            <a:endParaRPr lang="ru-RU" sz="8000" b="1" dirty="0">
              <a:solidFill>
                <a:srgbClr val="3C4B85"/>
              </a:solidFill>
              <a:latin typeface="Montserrat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2CB1FDA-2E3A-4999-A52E-28FDCF119B59}"/>
              </a:ext>
            </a:extLst>
          </p:cNvPr>
          <p:cNvSpPr/>
          <p:nvPr/>
        </p:nvSpPr>
        <p:spPr>
          <a:xfrm rot="18900000">
            <a:off x="2223035" y="-243075"/>
            <a:ext cx="975859" cy="975859"/>
          </a:xfrm>
          <a:prstGeom prst="rect">
            <a:avLst/>
          </a:prstGeom>
          <a:noFill/>
          <a:ln w="127000">
            <a:gradFill>
              <a:gsLst>
                <a:gs pos="0">
                  <a:srgbClr val="7B1CB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A06F094-D427-4141-BEEB-D0D122D7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2688" y="244854"/>
            <a:ext cx="362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9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3947B78-4F4C-4ED5-AB46-878BB296A656}"/>
              </a:ext>
            </a:extLst>
          </p:cNvPr>
          <p:cNvGrpSpPr/>
          <p:nvPr/>
        </p:nvGrpSpPr>
        <p:grpSpPr>
          <a:xfrm>
            <a:off x="-511066" y="-664832"/>
            <a:ext cx="1819374" cy="2037762"/>
            <a:chOff x="5692567" y="5966854"/>
            <a:chExt cx="1819374" cy="2037762"/>
          </a:xfrm>
        </p:grpSpPr>
        <p:sp>
          <p:nvSpPr>
            <p:cNvPr id="7" name="Знак ''плюс'' 6">
              <a:extLst>
                <a:ext uri="{FF2B5EF4-FFF2-40B4-BE49-F238E27FC236}">
                  <a16:creationId xmlns:a16="http://schemas.microsoft.com/office/drawing/2014/main" id="{169C970E-5E7A-47E6-84EA-690E2F654A42}"/>
                </a:ext>
              </a:extLst>
            </p:cNvPr>
            <p:cNvSpPr/>
            <p:nvPr/>
          </p:nvSpPr>
          <p:spPr>
            <a:xfrm rot="2700000">
              <a:off x="5692567" y="6185242"/>
              <a:ext cx="1819374" cy="1819374"/>
            </a:xfrm>
            <a:prstGeom prst="mathPlus">
              <a:avLst/>
            </a:prstGeom>
            <a:solidFill>
              <a:srgbClr val="29283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5" name="Знак ''плюс'' 4">
              <a:extLst>
                <a:ext uri="{FF2B5EF4-FFF2-40B4-BE49-F238E27FC236}">
                  <a16:creationId xmlns:a16="http://schemas.microsoft.com/office/drawing/2014/main" id="{972A8234-FD69-429A-A831-DA1FCAB7548B}"/>
                </a:ext>
              </a:extLst>
            </p:cNvPr>
            <p:cNvSpPr/>
            <p:nvPr/>
          </p:nvSpPr>
          <p:spPr>
            <a:xfrm rot="2700000">
              <a:off x="5692567" y="5966854"/>
              <a:ext cx="1819374" cy="1819374"/>
            </a:xfrm>
            <a:prstGeom prst="mathPlus">
              <a:avLst/>
            </a:prstGeom>
            <a:noFill/>
            <a:ln w="57150">
              <a:solidFill>
                <a:srgbClr val="3C4B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4" name="Группа 183">
            <a:extLst>
              <a:ext uri="{FF2B5EF4-FFF2-40B4-BE49-F238E27FC236}">
                <a16:creationId xmlns:a16="http://schemas.microsoft.com/office/drawing/2014/main" id="{8F6338A7-0A9E-440B-8A43-2984667530AD}"/>
              </a:ext>
            </a:extLst>
          </p:cNvPr>
          <p:cNvGrpSpPr/>
          <p:nvPr/>
        </p:nvGrpSpPr>
        <p:grpSpPr>
          <a:xfrm>
            <a:off x="-789021" y="5737076"/>
            <a:ext cx="1854353" cy="1741667"/>
            <a:chOff x="-428303" y="1277536"/>
            <a:chExt cx="1854353" cy="174166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243046C-931A-4BB0-BF80-035E56A7DABD}"/>
                </a:ext>
              </a:extLst>
            </p:cNvPr>
            <p:cNvSpPr/>
            <p:nvPr/>
          </p:nvSpPr>
          <p:spPr>
            <a:xfrm>
              <a:off x="92629" y="1685782"/>
              <a:ext cx="1333421" cy="1333421"/>
            </a:xfrm>
            <a:prstGeom prst="ellipse">
              <a:avLst/>
            </a:prstGeom>
            <a:solidFill>
              <a:srgbClr val="2928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CBDB4664-C969-4B9D-87CA-FFFD824375C5}"/>
                </a:ext>
              </a:extLst>
            </p:cNvPr>
            <p:cNvSpPr/>
            <p:nvPr/>
          </p:nvSpPr>
          <p:spPr>
            <a:xfrm>
              <a:off x="-428303" y="1277536"/>
              <a:ext cx="1333421" cy="1333421"/>
            </a:xfrm>
            <a:prstGeom prst="ellipse">
              <a:avLst/>
            </a:prstGeom>
            <a:noFill/>
            <a:ln w="63500">
              <a:gradFill>
                <a:gsLst>
                  <a:gs pos="0">
                    <a:srgbClr val="7B1CB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DA7363C-836D-427C-B5F7-D3078C3EAAFC}"/>
              </a:ext>
            </a:extLst>
          </p:cNvPr>
          <p:cNvSpPr/>
          <p:nvPr/>
        </p:nvSpPr>
        <p:spPr>
          <a:xfrm rot="18900000">
            <a:off x="-135401" y="2913612"/>
            <a:ext cx="975859" cy="975859"/>
          </a:xfrm>
          <a:prstGeom prst="rect">
            <a:avLst/>
          </a:prstGeom>
          <a:noFill/>
          <a:ln w="127000">
            <a:solidFill>
              <a:srgbClr val="3C4B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6C1EB5C-EECF-49A5-9B93-5E7BCB9CB0CF}"/>
              </a:ext>
            </a:extLst>
          </p:cNvPr>
          <p:cNvGrpSpPr/>
          <p:nvPr/>
        </p:nvGrpSpPr>
        <p:grpSpPr>
          <a:xfrm>
            <a:off x="11171884" y="1354045"/>
            <a:ext cx="1717265" cy="1627944"/>
            <a:chOff x="8622267" y="-769422"/>
            <a:chExt cx="1717265" cy="1627944"/>
          </a:xfrm>
        </p:grpSpPr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3368F23F-66A9-4395-8517-D120C8135B96}"/>
                </a:ext>
              </a:extLst>
            </p:cNvPr>
            <p:cNvSpPr/>
            <p:nvPr/>
          </p:nvSpPr>
          <p:spPr>
            <a:xfrm>
              <a:off x="8622267" y="-498938"/>
              <a:ext cx="1357460" cy="135746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45000"/>
                    <a:lumOff val="55000"/>
                  </a:schemeClr>
                </a:gs>
                <a:gs pos="0">
                  <a:srgbClr val="7B1CB0"/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5D93B92D-76B1-4FF3-935F-FAC6FD6A6DD9}"/>
                </a:ext>
              </a:extLst>
            </p:cNvPr>
            <p:cNvSpPr/>
            <p:nvPr/>
          </p:nvSpPr>
          <p:spPr>
            <a:xfrm>
              <a:off x="8982072" y="-769422"/>
              <a:ext cx="1357460" cy="1357460"/>
            </a:xfrm>
            <a:prstGeom prst="ellipse">
              <a:avLst/>
            </a:prstGeom>
            <a:noFill/>
            <a:ln w="63500">
              <a:solidFill>
                <a:srgbClr val="2928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BA5BF57-987E-4670-8958-14FB570242EC}"/>
              </a:ext>
            </a:extLst>
          </p:cNvPr>
          <p:cNvGrpSpPr/>
          <p:nvPr/>
        </p:nvGrpSpPr>
        <p:grpSpPr>
          <a:xfrm>
            <a:off x="9210968" y="5182494"/>
            <a:ext cx="1960916" cy="1985684"/>
            <a:chOff x="10148047" y="2436157"/>
            <a:chExt cx="1960916" cy="1985684"/>
          </a:xfrm>
        </p:grpSpPr>
        <p:sp>
          <p:nvSpPr>
            <p:cNvPr id="108" name="Знак ''плюс'' 107">
              <a:extLst>
                <a:ext uri="{FF2B5EF4-FFF2-40B4-BE49-F238E27FC236}">
                  <a16:creationId xmlns:a16="http://schemas.microsoft.com/office/drawing/2014/main" id="{E55371BE-C6EA-49D4-AC2F-879A23504826}"/>
                </a:ext>
              </a:extLst>
            </p:cNvPr>
            <p:cNvSpPr/>
            <p:nvPr/>
          </p:nvSpPr>
          <p:spPr>
            <a:xfrm rot="6676897">
              <a:off x="10148047" y="2602467"/>
              <a:ext cx="1819374" cy="1819374"/>
            </a:xfrm>
            <a:prstGeom prst="mathPlus">
              <a:avLst/>
            </a:prstGeom>
            <a:solidFill>
              <a:srgbClr val="29283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110" name="Знак ''плюс'' 109">
              <a:extLst>
                <a:ext uri="{FF2B5EF4-FFF2-40B4-BE49-F238E27FC236}">
                  <a16:creationId xmlns:a16="http://schemas.microsoft.com/office/drawing/2014/main" id="{59CE268C-7BB5-4F52-A16F-874F28A4D2BF}"/>
                </a:ext>
              </a:extLst>
            </p:cNvPr>
            <p:cNvSpPr/>
            <p:nvPr/>
          </p:nvSpPr>
          <p:spPr>
            <a:xfrm rot="6676897">
              <a:off x="10289589" y="2436157"/>
              <a:ext cx="1819374" cy="1819374"/>
            </a:xfrm>
            <a:prstGeom prst="mathPlus">
              <a:avLst/>
            </a:prstGeom>
            <a:noFill/>
            <a:ln w="57150">
              <a:gradFill>
                <a:gsLst>
                  <a:gs pos="0">
                    <a:srgbClr val="7B1CB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2CB1FDA-2E3A-4999-A52E-28FDCF119B59}"/>
              </a:ext>
            </a:extLst>
          </p:cNvPr>
          <p:cNvSpPr/>
          <p:nvPr/>
        </p:nvSpPr>
        <p:spPr>
          <a:xfrm rot="18900000">
            <a:off x="7211081" y="-462724"/>
            <a:ext cx="975859" cy="975859"/>
          </a:xfrm>
          <a:prstGeom prst="rect">
            <a:avLst/>
          </a:prstGeom>
          <a:noFill/>
          <a:ln w="127000">
            <a:gradFill>
              <a:gsLst>
                <a:gs pos="0">
                  <a:srgbClr val="7B1CB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4214E-80F0-44D1-9617-D71B14D54AAC}"/>
              </a:ext>
            </a:extLst>
          </p:cNvPr>
          <p:cNvSpPr txBox="1"/>
          <p:nvPr/>
        </p:nvSpPr>
        <p:spPr>
          <a:xfrm>
            <a:off x="1671405" y="1531347"/>
            <a:ext cx="8849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rgbClr val="3C4B85"/>
                </a:solidFill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РЭХМЭТ</a:t>
            </a:r>
            <a:br>
              <a:rPr lang="ru-RU" sz="8000" b="1" dirty="0">
                <a:solidFill>
                  <a:srgbClr val="3C4B85"/>
                </a:solidFill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8000" b="1" dirty="0">
                <a:solidFill>
                  <a:srgbClr val="3C4B85"/>
                </a:solidFill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ЗА</a:t>
            </a:r>
            <a:br>
              <a:rPr lang="ru-RU" sz="8000" b="1" dirty="0">
                <a:solidFill>
                  <a:srgbClr val="3C4B85"/>
                </a:solidFill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8000" b="1" dirty="0">
                <a:solidFill>
                  <a:srgbClr val="3C4B85"/>
                </a:solidFill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endParaRPr lang="ru-RU" sz="8000" b="1" dirty="0">
              <a:solidFill>
                <a:srgbClr val="3C4B85"/>
              </a:solidFill>
              <a:latin typeface="Montserrat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6597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14</Words>
  <Application>Microsoft Office PowerPoint</Application>
  <PresentationFormat>Широкоэкранный</PresentationFormat>
  <Paragraphs>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Montserrat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Булат Ганеев</dc:creator>
  <cp:lastModifiedBy>Булат Ганеев</cp:lastModifiedBy>
  <cp:revision>21</cp:revision>
  <dcterms:created xsi:type="dcterms:W3CDTF">2020-10-06T14:44:42Z</dcterms:created>
  <dcterms:modified xsi:type="dcterms:W3CDTF">2020-10-07T12:57:51Z</dcterms:modified>
</cp:coreProperties>
</file>